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1" autoAdjust="0"/>
    <p:restoredTop sz="94660"/>
  </p:normalViewPr>
  <p:slideViewPr>
    <p:cSldViewPr snapToGrid="0">
      <p:cViewPr varScale="1">
        <p:scale>
          <a:sx n="71" d="100"/>
          <a:sy n="71" d="100"/>
        </p:scale>
        <p:origin x="5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wmf>
</file>

<file path=ppt/media/image10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EFA548-7767-6F23-8402-D2DA32FE9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39A19D-9DC9-C01E-41CE-5BB5B34A9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000AED-5CB6-A96B-511A-E905BB5A3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AD5A8A-BACE-FB28-9077-409F74456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F7DC13-9063-076F-092D-2E40F3213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923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DF9EBA-B0DF-73ED-989B-C8C6A36B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674F16-596D-662A-7BED-4CB5C2CDC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61ED29-837B-A6C7-CCAA-276260E2B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313801-800C-E0DA-0E42-353221B6F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3B97EC-8F2A-C7B3-4B8B-811DD9A2A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463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ADB495-92BB-A76A-A5B2-870FF4E79C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9244A3-BD00-53F5-2DAF-9BE393597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987090-77D8-83AA-9259-810E0BBFB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03CAE3-F2A7-2196-44E3-B974586AD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2884EB-551C-2EAB-9B32-966E5BC34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04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89EFBD-2403-6133-BAED-E59047044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D91318-35BA-CCB4-64E9-4350E4729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DD9E07-05BF-D947-415E-0ED39D7CD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E1EF9F-A696-238A-555A-C77847906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F9276F-17B7-C811-A268-B643C1181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234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630CFF-1625-471D-2E99-097930DA6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CD721B-433E-CC69-59BA-3BA4A4BEB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F0F86F-83C8-AE07-F487-51D0C4EFD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AEA930-AC5D-E170-CB21-D9F53F0FF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BF02F0-92F0-4BAB-B18B-387E8DB5D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202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9BF72A-3A73-FE70-670D-F8B994F26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6DA8C4-1340-188A-419C-F4F2763DB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5CE864-D343-3C71-20FE-5F950921D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84FDF-39BE-F7E2-84A6-9C803F967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C31735-8014-31BC-CB9C-8677CCEC6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3584E6-641D-6FD9-CE5B-9B3AB2E2D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254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8B86B2-D549-F179-F92A-DFD304CDC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0F50C6-9733-54C0-5C5D-96B24D82A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B7671F-AB13-1E43-FC36-753DDA8983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0AB4CDE-5E7E-69EF-E639-768BEBAE8A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797AC7F-4C4D-95DD-F74A-23B04B4DCB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EA8DEEC-FBB6-F179-9547-36FC63328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67ACB5B-105D-50AF-C75C-383876B25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DE8ADD-2EB9-0B13-827E-A014794D0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99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D2825-9823-745F-32D9-290EF7D0D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C8BB96-9988-5773-B13F-C8A6FB115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AB30911-5EBC-14F2-39E8-807A82832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CAA295-C38C-9C8C-B8A3-117FD9EBE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065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30EEFC3-3726-C103-F6AD-D943B9C4C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1FFB7E-60CE-6DEC-2D88-AB199BFEA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8DFE30-EC1D-88DF-AEEF-9F4F0FA39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506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80BFED-E4DE-AFD3-3A78-8F77D511F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D7E0CC-3CBA-EA3A-E0B0-1C7538A4F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63028C-0DF8-0609-8BEB-5DD3F6832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96208B-483B-51B0-5F75-146B7F0EB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ED33D1-45C4-93D3-F897-54F881D89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5E4507-CD05-34E0-595D-CFCBE45B5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451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D9EB96-23ED-3BED-5508-A83161195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A81BCB9-5317-A4D5-CE41-B6EDC35DB0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FCBDAD3-C8AA-612F-0CF3-534C9F68D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849FA-8EC5-16DE-07E6-159CE36CB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DAD021-6956-1745-B0B8-1023243D1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3075D5-7607-A31E-3575-AD2B0B0B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105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A73C36-6398-FB05-5B4C-B0B1D80F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E6DD8A-EFF2-8864-D568-7A4B174EF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CB8BA7-8D78-E944-2348-4E722E59E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E4A27-8A77-45C1-9A92-0E4FF32157F6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0ED657-559B-7E00-4802-8AD1F21B5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196931-80F4-2893-2E2A-4D0F52C8A5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61EAC-A6B4-4349-A2DA-DB22234C7D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97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wmf"/><Relationship Id="rId18" Type="http://schemas.openxmlformats.org/officeDocument/2006/relationships/oleObject" Target="../embeddings/oleObject9.bin"/><Relationship Id="rId3" Type="http://schemas.openxmlformats.org/officeDocument/2006/relationships/image" Target="../media/image1.wmf"/><Relationship Id="rId21" Type="http://schemas.openxmlformats.org/officeDocument/2006/relationships/image" Target="../media/image10.wmf"/><Relationship Id="rId7" Type="http://schemas.openxmlformats.org/officeDocument/2006/relationships/image" Target="../media/image3.wmf"/><Relationship Id="rId12" Type="http://schemas.openxmlformats.org/officeDocument/2006/relationships/oleObject" Target="../embeddings/oleObject6.bin"/><Relationship Id="rId17" Type="http://schemas.openxmlformats.org/officeDocument/2006/relationships/image" Target="../media/image8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8.bin"/><Relationship Id="rId20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5" Type="http://schemas.openxmlformats.org/officeDocument/2006/relationships/image" Target="../media/image2.wmf"/><Relationship Id="rId15" Type="http://schemas.openxmlformats.org/officeDocument/2006/relationships/image" Target="../media/image7.wmf"/><Relationship Id="rId10" Type="http://schemas.openxmlformats.org/officeDocument/2006/relationships/oleObject" Target="../embeddings/oleObject5.bin"/><Relationship Id="rId19" Type="http://schemas.openxmlformats.org/officeDocument/2006/relationships/image" Target="../media/image9.w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oleObject" Target="../embeddings/oleObject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6507BFE2-8B68-E643-2058-71364E9D68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173630"/>
              </p:ext>
            </p:extLst>
          </p:nvPr>
        </p:nvGraphicFramePr>
        <p:xfrm>
          <a:off x="464372" y="708473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2" imgW="914400" imgH="792360" progId="Package">
                  <p:embed/>
                </p:oleObj>
              </mc:Choice>
              <mc:Fallback>
                <p:oleObj name="포장기 셸 개체" showAsIcon="1" r:id="rId2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4372" y="708473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7DB2234C-A1F0-84FF-A64E-9A6A06170B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2122199"/>
              </p:ext>
            </p:extLst>
          </p:nvPr>
        </p:nvGraphicFramePr>
        <p:xfrm>
          <a:off x="1615440" y="708472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4" imgW="914400" imgH="792360" progId="Package">
                  <p:embed/>
                </p:oleObj>
              </mc:Choice>
              <mc:Fallback>
                <p:oleObj name="포장기 셸 개체" showAsIcon="1" r:id="rId4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15440" y="708472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0C497957-6B3C-26CF-ED28-6B29B58043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1522464"/>
              </p:ext>
            </p:extLst>
          </p:nvPr>
        </p:nvGraphicFramePr>
        <p:xfrm>
          <a:off x="3616362" y="708471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6" imgW="914400" imgH="792360" progId="Package">
                  <p:embed/>
                </p:oleObj>
              </mc:Choice>
              <mc:Fallback>
                <p:oleObj name="포장기 셸 개체" showAsIcon="1" r:id="rId6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6362" y="708471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>
            <a:extLst>
              <a:ext uri="{FF2B5EF4-FFF2-40B4-BE49-F238E27FC236}">
                <a16:creationId xmlns:a16="http://schemas.microsoft.com/office/drawing/2014/main" id="{AD035DE6-C730-15E1-FBB5-88E34CDE49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2158241"/>
              </p:ext>
            </p:extLst>
          </p:nvPr>
        </p:nvGraphicFramePr>
        <p:xfrm>
          <a:off x="4767430" y="708471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8" imgW="914400" imgH="792360" progId="Package">
                  <p:embed/>
                </p:oleObj>
              </mc:Choice>
              <mc:Fallback>
                <p:oleObj name="포장기 셸 개체" showAsIcon="1" r:id="rId8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767430" y="708471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개체 8">
            <a:extLst>
              <a:ext uri="{FF2B5EF4-FFF2-40B4-BE49-F238E27FC236}">
                <a16:creationId xmlns:a16="http://schemas.microsoft.com/office/drawing/2014/main" id="{8158E449-B17A-0321-0817-5B96D17DDC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1532340"/>
              </p:ext>
            </p:extLst>
          </p:nvPr>
        </p:nvGraphicFramePr>
        <p:xfrm>
          <a:off x="5595772" y="708471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0" imgW="914400" imgH="792360" progId="Package">
                  <p:embed/>
                </p:oleObj>
              </mc:Choice>
              <mc:Fallback>
                <p:oleObj name="포장기 셸 개체" showAsIcon="1" r:id="rId10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595772" y="708471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개체 9">
            <a:extLst>
              <a:ext uri="{FF2B5EF4-FFF2-40B4-BE49-F238E27FC236}">
                <a16:creationId xmlns:a16="http://schemas.microsoft.com/office/drawing/2014/main" id="{B9E68CF4-F73A-5561-BA53-4D08FBD2D0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2954118"/>
              </p:ext>
            </p:extLst>
          </p:nvPr>
        </p:nvGraphicFramePr>
        <p:xfrm>
          <a:off x="6424114" y="708470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2" imgW="914400" imgH="792360" progId="Package">
                  <p:embed/>
                </p:oleObj>
              </mc:Choice>
              <mc:Fallback>
                <p:oleObj name="포장기 셸 개체" showAsIcon="1" r:id="rId12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424114" y="708470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개체 10">
            <a:extLst>
              <a:ext uri="{FF2B5EF4-FFF2-40B4-BE49-F238E27FC236}">
                <a16:creationId xmlns:a16="http://schemas.microsoft.com/office/drawing/2014/main" id="{F03BCBE9-B586-E157-EB84-B6E2C61995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555089"/>
              </p:ext>
            </p:extLst>
          </p:nvPr>
        </p:nvGraphicFramePr>
        <p:xfrm>
          <a:off x="7338514" y="708470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4" imgW="914400" imgH="792360" progId="Package">
                  <p:embed/>
                </p:oleObj>
              </mc:Choice>
              <mc:Fallback>
                <p:oleObj name="포장기 셸 개체" showAsIcon="1" r:id="rId14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338514" y="708470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개체 11">
            <a:extLst>
              <a:ext uri="{FF2B5EF4-FFF2-40B4-BE49-F238E27FC236}">
                <a16:creationId xmlns:a16="http://schemas.microsoft.com/office/drawing/2014/main" id="{F79ECCAE-4975-8391-5180-D8DC6B906F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1327137"/>
              </p:ext>
            </p:extLst>
          </p:nvPr>
        </p:nvGraphicFramePr>
        <p:xfrm>
          <a:off x="8356913" y="708469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6" imgW="914400" imgH="792360" progId="Package">
                  <p:embed/>
                </p:oleObj>
              </mc:Choice>
              <mc:Fallback>
                <p:oleObj name="포장기 셸 개체" showAsIcon="1" r:id="rId16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8356913" y="708469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개체 12">
            <a:extLst>
              <a:ext uri="{FF2B5EF4-FFF2-40B4-BE49-F238E27FC236}">
                <a16:creationId xmlns:a16="http://schemas.microsoft.com/office/drawing/2014/main" id="{F2FC6A93-B42B-B5BC-2E20-021B40DBD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304906"/>
              </p:ext>
            </p:extLst>
          </p:nvPr>
        </p:nvGraphicFramePr>
        <p:xfrm>
          <a:off x="9403988" y="568624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18" imgW="914400" imgH="792360" progId="Package">
                  <p:embed/>
                </p:oleObj>
              </mc:Choice>
              <mc:Fallback>
                <p:oleObj name="포장기 셸 개체" showAsIcon="1" r:id="rId18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9403988" y="568624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개체 13">
            <a:extLst>
              <a:ext uri="{FF2B5EF4-FFF2-40B4-BE49-F238E27FC236}">
                <a16:creationId xmlns:a16="http://schemas.microsoft.com/office/drawing/2014/main" id="{3C2A71C7-8F42-4844-CE8A-21F0534F57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7591482"/>
              </p:ext>
            </p:extLst>
          </p:nvPr>
        </p:nvGraphicFramePr>
        <p:xfrm>
          <a:off x="10422387" y="482563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20" imgW="914400" imgH="792360" progId="Package">
                  <p:embed/>
                </p:oleObj>
              </mc:Choice>
              <mc:Fallback>
                <p:oleObj name="포장기 셸 개체" showAsIcon="1" r:id="rId20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0422387" y="482563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9451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맑은 고딕</vt:lpstr>
      <vt:lpstr>Arial</vt:lpstr>
      <vt:lpstr>Office 테마</vt:lpstr>
      <vt:lpstr>포장기 셸 개체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임재준(dlawowns382@hunesion.com)</dc:creator>
  <cp:lastModifiedBy>임재준(dlawowns382@hunesion.com)</cp:lastModifiedBy>
  <cp:revision>2</cp:revision>
  <dcterms:created xsi:type="dcterms:W3CDTF">2023-09-14T01:33:15Z</dcterms:created>
  <dcterms:modified xsi:type="dcterms:W3CDTF">2023-09-14T04:44:35Z</dcterms:modified>
</cp:coreProperties>
</file>

<file path=docProps/thumbnail.jpeg>
</file>